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6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5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1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3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4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1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8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0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97BA-862F-4412-80BB-3F9B97618E1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A107-C6A1-4782-A335-BBBFD78C8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0000"/>
            </a:gs>
            <a:gs pos="66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4667935"/>
            <a:ext cx="7305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00B0F0"/>
                </a:solidFill>
                <a:effectLst/>
                <a:latin typeface="Open Sans"/>
              </a:rPr>
              <a:t>Роль семьи в приобщении дошкольников к здоровому образу жизни.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77" y="342899"/>
            <a:ext cx="6384517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29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92D050"/>
            </a:gs>
            <a:gs pos="3000">
              <a:srgbClr val="92D050"/>
            </a:gs>
            <a:gs pos="66000">
              <a:srgbClr val="FFFF00"/>
            </a:gs>
            <a:gs pos="79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5" y="380999"/>
            <a:ext cx="5600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    Проблема сохранения здоровья дошкольников и привития навыков здорового образа жизни очень актуальны сегодня. Работа по оздоровлению детей – это целенаправленная, систематически спланированная работа всего коллектива. Известно, что первые и главные воспитатели в жизни ребенка – родители, поэтому большая часть ответственности лежит на их плечах. Задача взрослых – с ранних лет формировать у ребенка понимание значимости здоровья и умения  бережно к нему относиться. Сотрудничество родителей и педагогов в данном вопросе позволяет решать поставленную задачу намного эффективнее.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23825"/>
            <a:ext cx="318872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03" y="1362075"/>
            <a:ext cx="2754872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64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0000"/>
            </a:gs>
            <a:gs pos="66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0" y="705892"/>
            <a:ext cx="53816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u="sng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Резервы здоровья: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Здоровый образ жизни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Режим дня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Закаливание организма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Отказ от вредных привычек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Рациональное сбалансированное питание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Максимальное пребывание на свежем воздухе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Смена умственной и физической нагрузки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Систематическое занятие физкультурой </a:t>
            </a:r>
          </a:p>
          <a:p>
            <a:pPr marL="342900" indent="-342900" algn="just">
              <a:buFontTx/>
              <a:buChar char="-"/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Психологический комфорт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2874"/>
            <a:ext cx="3064669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7" y="3552825"/>
            <a:ext cx="4306057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5334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75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92D050"/>
            </a:gs>
            <a:gs pos="3000">
              <a:srgbClr val="92D050"/>
            </a:gs>
            <a:gs pos="66000">
              <a:srgbClr val="FFFF00"/>
            </a:gs>
            <a:gs pos="79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4" y="212289"/>
            <a:ext cx="11744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sng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ФИЗКУЛЬТУРНО-ОЗДОРОВИТЕЛЬНЫЙ КЛИМАТ В СЕМЬЕ </a:t>
            </a:r>
          </a:p>
          <a:p>
            <a:pPr algn="ctr"/>
            <a:endParaRPr lang="ru-RU" sz="2000" b="1" i="0" dirty="0" smtClean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ru-RU" sz="2000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         Создание благоприятных педагогических условий для физического воспитания детей только в рамках дошкольного учреждения не является достаточно эффективной мерой.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</a:t>
            </a:r>
            <a:r>
              <a:rPr lang="ru-RU" sz="2000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Ведь часть времени активного бодрствования дети проводят в семье, и на родителей ложится особая ответственность за организацию физкультурно- оздоровительной работы с ними.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21" y="2643808"/>
            <a:ext cx="3164681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2712066"/>
            <a:ext cx="3068375" cy="409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" y="2929780"/>
            <a:ext cx="1986629" cy="377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61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0000"/>
            </a:gs>
            <a:gs pos="66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0" y="766286"/>
            <a:ext cx="5295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Во многих семьях существуют традиции поддержания здорового образа жизни. К ним относятся туристические походы, посещение спортивных зрелищ, просмотр телетрансляций, чтение соответствующей литературы, личный пример.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3862399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2" y="3209925"/>
            <a:ext cx="502762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320831"/>
            <a:ext cx="4552950" cy="341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92D050"/>
            </a:gs>
            <a:gs pos="3000">
              <a:srgbClr val="92D050"/>
            </a:gs>
            <a:gs pos="66000">
              <a:srgbClr val="FFFF00"/>
            </a:gs>
            <a:gs pos="79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" y="346413"/>
            <a:ext cx="106775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Родителям необходимо успешнее организовать двигательную деятельность своих детей в соответствии с учетом их возраста и индивидуальных особенностей. Родители должны занимать позицию активного участника, своим примером показывать детям, что занятия физическими упражнениями необходимы для здоровья.</a:t>
            </a:r>
            <a:endParaRPr lang="ru-R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11" y="2338386"/>
            <a:ext cx="3336132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779" y="2262615"/>
            <a:ext cx="2200971" cy="452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510"/>
            <a:ext cx="3443288" cy="459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50" y="2262186"/>
            <a:ext cx="3395404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0000"/>
            </a:gs>
            <a:gs pos="66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" y="47625"/>
            <a:ext cx="3817138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59" y="47625"/>
            <a:ext cx="5295900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42" y="2962275"/>
            <a:ext cx="3208112" cy="4057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87" y="2495550"/>
            <a:ext cx="3098641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99" y="19050"/>
            <a:ext cx="2807494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2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0000"/>
            </a:gs>
            <a:gs pos="66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326" y="228599"/>
            <a:ext cx="34861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Не отделяйте здоровый образ жизни ребенка от здорового образа жизни взрослого, ведь только в здоровой семье воспитывается здоровый человек.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2627471" cy="583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6" y="71435"/>
            <a:ext cx="2676524" cy="356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69" y="-71440"/>
            <a:ext cx="3068481" cy="409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390709"/>
            <a:ext cx="268605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6" y="3515489"/>
            <a:ext cx="2498881" cy="333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98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246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2021-11-25T17:57:50Z</dcterms:created>
  <dcterms:modified xsi:type="dcterms:W3CDTF">2021-11-25T18:45:09Z</dcterms:modified>
</cp:coreProperties>
</file>