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59" r:id="rId8"/>
    <p:sldId id="262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0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4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2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0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9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9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7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8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3725-9A4C-4981-BD36-5176D91C36E9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A4D0-3BC5-4C53-9DF3-6327703B8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6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250" y="585614"/>
            <a:ext cx="11134725" cy="5427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основ безопасной жизнедеятельности детей посредством эффективных средств, методов и приемов</a:t>
            </a:r>
            <a:r>
              <a:rPr lang="ru-RU" sz="44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400" b="1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400" b="1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№4»</a:t>
            </a: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Старший 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 err="1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Дергунова</a:t>
            </a:r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О.Б. </a:t>
            </a:r>
            <a:endParaRPr lang="ru-RU" sz="2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"/>
            <a:ext cx="3950494" cy="5267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94" y="1238250"/>
            <a:ext cx="4076699" cy="5435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826" y="171450"/>
            <a:ext cx="3938588" cy="525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627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7" y="400049"/>
            <a:ext cx="5673236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один из главных критериев уровня жизни человека, а для маленького и неопытного ребенка безопасный образ жизни гарантирует здоровье и счастливое будущее. Каждому взрослому хочется защитить своего малыша, «спрятать его под хрустальный колпак и не отпускать от себя ни на шаг», но это невозможно. Ребенок растет и учится быть самостоятельным, а значит, родителям и педагогам необходимо объяснить ему правило, прививать культуру безопасного поведения в таком интересном, но опасном, полном неожиданностей, мире.</a:t>
            </a:r>
            <a:endParaRPr lang="ru-RU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riakchr.ru/upload/iblock/f54/f5441095b311732098316850b204628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62" y="1560623"/>
            <a:ext cx="5457087" cy="369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4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1836" y="405884"/>
            <a:ext cx="7223965" cy="769441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 приемы обучения</a:t>
            </a:r>
            <a:endParaRPr lang="ru-RU" sz="4400" dirty="0"/>
          </a:p>
        </p:txBody>
      </p:sp>
      <p:sp>
        <p:nvSpPr>
          <p:cNvPr id="3" name="Стрелка вниз 2"/>
          <p:cNvSpPr/>
          <p:nvPr/>
        </p:nvSpPr>
        <p:spPr>
          <a:xfrm rot="1626790">
            <a:off x="2456761" y="1348837"/>
            <a:ext cx="400050" cy="1659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1275349">
            <a:off x="3508638" y="1570248"/>
            <a:ext cx="400050" cy="27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876501">
            <a:off x="4642190" y="1606987"/>
            <a:ext cx="400050" cy="3752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819334" y="1599362"/>
            <a:ext cx="400050" cy="4134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435113">
            <a:off x="7228664" y="1493348"/>
            <a:ext cx="400050" cy="4390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791638">
            <a:off x="8337937" y="1223570"/>
            <a:ext cx="400050" cy="3338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22517">
            <a:off x="9418278" y="1348837"/>
            <a:ext cx="400050" cy="1659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478" y="3102794"/>
            <a:ext cx="2473754" cy="58477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Наблюдение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1780" y="4296067"/>
            <a:ext cx="2119491" cy="58477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Сравнение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92077" y="5514242"/>
            <a:ext cx="2770310" cy="95410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Моделирование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ситуаций</a:t>
            </a:r>
            <a:r>
              <a:rPr lang="ru-RU" dirty="0"/>
              <a:t> 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3067" y="5935092"/>
            <a:ext cx="2332498" cy="584775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Повторение</a:t>
            </a:r>
            <a:endParaRPr lang="ru-RU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19923" y="5812079"/>
            <a:ext cx="3136180" cy="954107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Объяснительно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- иллюстративный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07965" y="4537411"/>
            <a:ext cx="1879041" cy="646331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Игровой</a:t>
            </a:r>
            <a:endParaRPr lang="ru-RU" sz="7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71129" y="3188640"/>
            <a:ext cx="1029064" cy="646331"/>
          </a:xfrm>
          <a:prstGeom prst="rect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ИКТ</a:t>
            </a:r>
            <a:r>
              <a:rPr lang="ru-RU" dirty="0"/>
              <a:t>.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1949" y="422028"/>
            <a:ext cx="4651865" cy="620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6" y="1278898"/>
            <a:ext cx="5984997" cy="4488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08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67" y="229362"/>
            <a:ext cx="4741131" cy="632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71" y="211173"/>
            <a:ext cx="4443179" cy="633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31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8" y="413237"/>
            <a:ext cx="4470889" cy="596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80" y="413237"/>
            <a:ext cx="4470889" cy="5961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3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5349" y="691633"/>
            <a:ext cx="25342087" cy="5632311"/>
          </a:xfrm>
          <a:prstGeom prst="rect">
            <a:avLst/>
          </a:prstGeom>
          <a:ln w="57150">
            <a:noFill/>
          </a:ln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Формы работы</a:t>
            </a: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:</a:t>
            </a: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-комплексные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занятия;</a:t>
            </a: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-беседы;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-экскурсии;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-целевые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прогулки;</a:t>
            </a: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-чтение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художественной литературы;</a:t>
            </a: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-развлечения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, досуги, викторины;</a:t>
            </a: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«минутки безопасности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»;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-ситуационно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- имитационное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моделирование;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-чтение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художественной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литературы;</a:t>
            </a:r>
          </a:p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работа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с родителями. 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0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6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209550"/>
            <a:ext cx="4370918" cy="657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" y="122676"/>
            <a:ext cx="3850233" cy="6451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96530" y="1286212"/>
            <a:ext cx="358521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встреча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 </a:t>
            </a:r>
            <a:r>
              <a:rPr lang="ru-RU" sz="4000" b="1" dirty="0">
                <a:solidFill>
                  <a:srgbClr val="002060"/>
                </a:solidFill>
              </a:rPr>
              <a:t>инспектором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пожарной 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безопасности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06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46050"/>
            <a:ext cx="4593431" cy="612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46050"/>
            <a:ext cx="3362325" cy="448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8648700" y="790575"/>
            <a:ext cx="3371850" cy="2809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925255" y="1657617"/>
            <a:ext cx="42667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сюжетно-ролевые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>
                <a:solidFill>
                  <a:srgbClr val="002060"/>
                </a:solidFill>
              </a:rPr>
              <a:t>игры</a:t>
            </a:r>
          </a:p>
        </p:txBody>
      </p:sp>
    </p:spTree>
    <p:extLst>
      <p:ext uri="{BB962C8B-B14F-4D97-AF65-F5344CB8AC3E}">
        <p14:creationId xmlns:p14="http://schemas.microsoft.com/office/powerpoint/2010/main" val="2860819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189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</cp:revision>
  <dcterms:created xsi:type="dcterms:W3CDTF">2020-12-15T18:01:03Z</dcterms:created>
  <dcterms:modified xsi:type="dcterms:W3CDTF">2020-12-18T16:11:23Z</dcterms:modified>
</cp:coreProperties>
</file>