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323" r:id="rId10"/>
    <p:sldId id="322" r:id="rId11"/>
    <p:sldId id="321" r:id="rId12"/>
    <p:sldId id="319" r:id="rId13"/>
    <p:sldId id="318" r:id="rId14"/>
    <p:sldId id="317" r:id="rId15"/>
    <p:sldId id="316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82" d="100"/>
          <a:sy n="82" d="100"/>
        </p:scale>
        <p:origin x="30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1014"/>
            <a:ext cx="6858000" cy="913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268760" y="467544"/>
            <a:ext cx="4392488" cy="115212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000" b="1" dirty="0" smtClean="0"/>
              <a:t>Подготовила воспитатель младшей группы Орлова Анна Александровна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2339752"/>
            <a:ext cx="5616624" cy="262483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Сенсорное воспитание – основа умственного развития детей раннего возраста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728" y="1115616"/>
            <a:ext cx="5472608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Ведь </a:t>
            </a:r>
            <a:r>
              <a:rPr lang="ru-RU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сенсорика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поможет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Научить детей всему: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Пирамидки собирать,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3447459"/>
            <a:ext cx="3356992" cy="44759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539552"/>
            <a:ext cx="4824536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ЦВЕТ И ФОРМУ 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РАЗЛИЧАТЬ,</a:t>
            </a:r>
            <a:endParaRPr lang="ru-RU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80" y="3311352"/>
            <a:ext cx="4714841" cy="35361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4536504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2" y="2483768"/>
            <a:ext cx="3933056" cy="2949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65" y="5610347"/>
            <a:ext cx="3568351" cy="2676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75252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ПОСУДКОЙ В УГОЛКЕ ИГРАТЬ,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3275856"/>
            <a:ext cx="3456384" cy="4608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77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467544"/>
            <a:ext cx="4608512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И НАШИ РУЧКИ РАЗВИВАТЬ.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64" y="2566324"/>
            <a:ext cx="4509120" cy="3381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971600"/>
            <a:ext cx="4824536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ЗА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971600"/>
            <a:ext cx="4536504" cy="35283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14" y="4594110"/>
            <a:ext cx="4238228" cy="31786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539552"/>
            <a:ext cx="4680520" cy="57899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Сенсорные ощущения могут быть разными: 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5364088"/>
            <a:ext cx="4896544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971600"/>
            <a:ext cx="4968552" cy="792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 фактуре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материалов,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поверхности различных по величине и форме предметов, гладит животных, обнимает близких ему людей; 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вкусовые ощущения –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pPr algn="ctr">
              <a:buNone/>
            </a:pP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683568"/>
            <a:ext cx="4824536" cy="75726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Сенсорное воспитание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это целенаправленное совершенствование, развитие у детей сенсорных процессов (ощущений, восприятий, представлений)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1043608"/>
            <a:ext cx="4824536" cy="7340635"/>
          </a:xfrm>
        </p:spPr>
        <p:txBody>
          <a:bodyPr>
            <a:normAutofit fontScale="62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Целью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сенсорного воспитания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формирование сенсорных способностей у малышей.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3333FF"/>
                </a:solidFill>
                <a:latin typeface="Poor Richard" pitchFamily="18" charset="0"/>
              </a:rPr>
              <a:t>	</a:t>
            </a:r>
            <a:r>
              <a:rPr lang="ru-RU" sz="3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 этой основе выделяются следующие</a:t>
            </a:r>
            <a:r>
              <a:rPr lang="ru-RU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задачи:</a:t>
            </a:r>
          </a:p>
          <a:p>
            <a:pPr algn="ctr">
              <a:lnSpc>
                <a:spcPct val="135000"/>
              </a:lnSpc>
              <a:buClr>
                <a:srgbClr val="FF3300"/>
              </a:buCl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систем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</a:t>
            </a:r>
          </a:p>
          <a:p>
            <a:pPr algn="ctr">
              <a:lnSpc>
                <a:spcPct val="170000"/>
              </a:lnSpc>
              <a:buClr>
                <a:srgbClr val="FF0000"/>
              </a:buClr>
              <a:buNone/>
            </a:pP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→Формирование у детей систем сенсорных эталонов </a:t>
            </a:r>
          </a:p>
          <a:p>
            <a:pPr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ru-RU" b="1" dirty="0" smtClean="0">
                <a:solidFill>
                  <a:srgbClr val="0000B4"/>
                </a:solidFill>
                <a:latin typeface="Poor Richard" pitchFamily="18" charset="0"/>
              </a:rPr>
              <a:t> 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Формирование у детей умений самостоятельно применять системы </a:t>
            </a:r>
            <a:r>
              <a:rPr lang="ru-RU" b="1" dirty="0" err="1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перцептивных</a:t>
            </a:r>
            <a:r>
              <a:rPr lang="ru-RU" b="1" dirty="0" smtClean="0">
                <a:solidFill>
                  <a:srgbClr val="0000B4"/>
                </a:solidFill>
                <a:latin typeface="Arial" pitchFamily="34" charset="0"/>
                <a:cs typeface="Arial" pitchFamily="34" charset="0"/>
              </a:rPr>
              <a:t> действий и системы эталонов в практической и познавательной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32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43608"/>
            <a:ext cx="6172200" cy="20162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0070C0"/>
              </a:contourClr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Сенсорные эталоны –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общепринятые образцы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внешних свойств предметов.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8760" y="2915816"/>
            <a:ext cx="4752528" cy="5252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ЭТАЛОННАЯ СИСТЕМА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ЦВЕТА: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ВЕЛИЧИНЫ: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2060848" y="3995936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924944" y="3995936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717032" y="3995936"/>
            <a:ext cx="1150938" cy="7191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4941168" y="3995936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268760" y="3995936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628800" y="5436096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628800" y="6084168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708920" y="5436096"/>
            <a:ext cx="792162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708920" y="6084168"/>
            <a:ext cx="792162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789040" y="5436096"/>
            <a:ext cx="792162" cy="431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869160" y="5436096"/>
            <a:ext cx="792162" cy="431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789040" y="6084168"/>
            <a:ext cx="792162" cy="431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4869160" y="6084168"/>
            <a:ext cx="792162" cy="43180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772816" y="7164288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3501008" y="7524328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25"/>
          <p:cNvSpPr>
            <a:spLocks noChangeArrowheads="1"/>
          </p:cNvSpPr>
          <p:nvPr/>
        </p:nvSpPr>
        <p:spPr bwMode="auto">
          <a:xfrm>
            <a:off x="4941168" y="7884368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87624"/>
            <a:ext cx="4824536" cy="1062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задачи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сенсорного воспитания </a:t>
            </a:r>
            <a:b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рождения до 4-х лет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0768" y="2483768"/>
            <a:ext cx="4680520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1-й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Следует создать для малыша условия, чтобы он мог следить за движущимися игрушками, хватать предметы разной формы и величины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2-3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должны научиться выделять,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год жизни: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 детей формируют сенсорные эталоны. Одновременно с формированием эталонов необходимо учить детей способам обследования предметов: их группировке по цвету и форме вокруг образцов – эталонов, последовательному осмотру и описанию формы, выполнению все более сложных глазомерных действий. Наконец, в качестве особой задачи выступает необходимость развивать у детей аналитическое восприятие.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302" y="-10852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15616"/>
            <a:ext cx="4464496" cy="6408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им игра.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298</Words>
  <Application>Microsoft Office PowerPoint</Application>
  <PresentationFormat>Экран (4:3)</PresentationFormat>
  <Paragraphs>42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Monotype Corsiva</vt:lpstr>
      <vt:lpstr>Poor Richard</vt:lpstr>
      <vt:lpstr>Тема Office</vt:lpstr>
      <vt:lpstr>Подготовила воспитатель младшей группы Орлова Анна Александровна</vt:lpstr>
      <vt:lpstr>Сенсорное развитие ребенка – это развитие его восприятия и формирование представлений о свойствах предметов и различных явлениях окружающего мира.</vt:lpstr>
      <vt:lpstr>Сенсорные ощущения могут быть разными:   • зрительные ощущения – ребенок видит контраст между светом и темнотой, различает цвета и оттенки, форму и величину предметов, их количество и расположение в пространстве;  </vt:lpstr>
      <vt:lpstr>Презентация PowerPoint</vt:lpstr>
      <vt:lpstr>Сенсорное воспитание – это целенаправленное совершенствование, развитие у детей сенсорных процессов (ощущений, восприятий, представлений) . </vt:lpstr>
      <vt:lpstr>Презентация PowerPoint</vt:lpstr>
      <vt:lpstr>Сенсорные эталоны –  это общепринятые образцы  внешних свойств предметов. </vt:lpstr>
      <vt:lpstr>Основные задачи  сенсорного воспитания  от рождения до 4-х лет</vt:lpstr>
      <vt:lpstr>Воспитатели в саду Создают детям уют, Сказки малышам читают, Песенки для них поют, Занимаются, играют Прямо с самого утра. Развиваться помогает Сенсорная им игра.</vt:lpstr>
      <vt:lpstr>Ведь сенсорика поможет Научить детей всему: Пирамидки собирать,</vt:lpstr>
      <vt:lpstr>ЦВЕТ И ФОРМУ  РАЗЛИЧАТЬ,</vt:lpstr>
      <vt:lpstr>МОЗАЙКУ,ПАЗЛЫ СОБИРАТЬ,</vt:lpstr>
      <vt:lpstr>ПОСУДКОЙ В УГОЛКЕ ИГРАТЬ,</vt:lpstr>
      <vt:lpstr> И НАШИ РУЧКИ РАЗВИВАТЬ. </vt:lpstr>
      <vt:lpstr>СПАСИБО  ЗА  ВНИМАНИЕ!!!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Пользователь Windows</cp:lastModifiedBy>
  <cp:revision>48</cp:revision>
  <dcterms:created xsi:type="dcterms:W3CDTF">2013-03-31T06:12:45Z</dcterms:created>
  <dcterms:modified xsi:type="dcterms:W3CDTF">2022-03-26T13:37:41Z</dcterms:modified>
</cp:coreProperties>
</file>