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67" r:id="rId5"/>
    <p:sldId id="269" r:id="rId6"/>
    <p:sldId id="268" r:id="rId7"/>
    <p:sldId id="270" r:id="rId8"/>
    <p:sldId id="271" r:id="rId9"/>
    <p:sldId id="273" r:id="rId10"/>
    <p:sldId id="272" r:id="rId11"/>
    <p:sldId id="274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547" autoAdjust="0"/>
  </p:normalViewPr>
  <p:slideViewPr>
    <p:cSldViewPr>
      <p:cViewPr>
        <p:scale>
          <a:sx n="70" d="100"/>
          <a:sy n="70" d="100"/>
        </p:scale>
        <p:origin x="-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8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539954"/>
            <a:ext cx="6840760" cy="131804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535356" y="5539954"/>
            <a:ext cx="671084" cy="131804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0688"/>
            <a:ext cx="8136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Муниципальное дошкольное учреждение «Детский сад №4»</a:t>
            </a:r>
          </a:p>
          <a:p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Тема: Экологическое воспитание детей младшего возраста   </a:t>
            </a:r>
          </a:p>
          <a:p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r"/>
            <a:r>
              <a:rPr lang="ru-RU" sz="1600" b="1" dirty="0" smtClean="0">
                <a:latin typeface="Comic Sans MS" pitchFamily="66" charset="0"/>
              </a:rPr>
              <a:t>Выполнила:</a:t>
            </a:r>
          </a:p>
          <a:p>
            <a:pPr algn="r"/>
            <a:r>
              <a:rPr lang="ru-RU" sz="1600" b="1" dirty="0" smtClean="0">
                <a:latin typeface="Comic Sans MS" pitchFamily="66" charset="0"/>
              </a:rPr>
              <a:t>воспитатель Беляева Ю.С. </a:t>
            </a:r>
            <a:endParaRPr lang="ru-RU" sz="1600" b="1" dirty="0"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Спирово,2022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894626" y="123199"/>
            <a:ext cx="366005" cy="1360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632848" cy="5995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    </a:t>
            </a:r>
          </a:p>
          <a:p>
            <a:pPr marL="0" indent="0">
              <a:buNone/>
            </a:pP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Экологическое </a:t>
            </a:r>
            <a:r>
              <a:rPr lang="ru-RU" sz="2800" dirty="0">
                <a:solidFill>
                  <a:srgbClr val="00B050"/>
                </a:solidFill>
                <a:latin typeface="Comic Sans MS" pitchFamily="66" charset="0"/>
              </a:rPr>
              <a:t>воспитание детей является важным звеном в дошкольном воспитании, именно в дошкольном возрасте формируются эмоциональные впечатления о природе и социуме, накапливаются представления о разных формах жизни, формируется основа экологического мышления, сознания и 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культуры.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24527" y="123199"/>
            <a:ext cx="1224135" cy="1360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92696"/>
            <a:ext cx="7560840" cy="5616624"/>
          </a:xfrm>
        </p:spPr>
        <p:txBody>
          <a:bodyPr/>
          <a:lstStyle/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!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596901"/>
            <a:ext cx="216024" cy="35560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756084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«Я </a:t>
            </a: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</a:rPr>
              <a:t>сорвал цветок – и он увял.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</a:rPr>
              <a:t>Я поймал мотылька –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</a:rPr>
              <a:t>И он умер у меня на ладони.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</a:rPr>
              <a:t>И тогда я понял,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</a:rPr>
              <a:t>Что прикоснуться к красоте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</a:rPr>
              <a:t>Можно только сердцем»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                          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itchFamily="66" charset="0"/>
              </a:rPr>
              <a:t>Гвездослав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Comic Sans MS" pitchFamily="66" charset="0"/>
              </a:rPr>
              <a:t>Павол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123199"/>
            <a:ext cx="648072" cy="1360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76672"/>
            <a:ext cx="705678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 В </a:t>
            </a:r>
            <a:r>
              <a:rPr lang="ru-RU" sz="2400" dirty="0">
                <a:solidFill>
                  <a:srgbClr val="00B050"/>
                </a:solidFill>
                <a:latin typeface="Comic Sans MS" pitchFamily="66" charset="0"/>
              </a:rPr>
              <a:t>наше время проблемы экологического воспитания вышли на первый план, и им уделяют всё больше внимания. </a:t>
            </a:r>
            <a:endParaRPr lang="ru-RU" sz="24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   Причиной </a:t>
            </a:r>
            <a:r>
              <a:rPr lang="ru-RU" sz="2400" dirty="0">
                <a:solidFill>
                  <a:srgbClr val="00B050"/>
                </a:solidFill>
                <a:latin typeface="Comic Sans MS" pitchFamily="66" charset="0"/>
              </a:rPr>
              <a:t>актуальности экологического воспитания является деятельность человека в природе, часто безграмотная, неправильная с экологической точки зрения, расточительная, ведущая к нарушению экологического равновесия. </a:t>
            </a:r>
            <a:endParaRPr lang="ru-RU" sz="24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Каждый </a:t>
            </a:r>
            <a:r>
              <a:rPr lang="ru-RU" sz="2400" dirty="0">
                <a:solidFill>
                  <a:srgbClr val="00B050"/>
                </a:solidFill>
                <a:latin typeface="Comic Sans MS" pitchFamily="66" charset="0"/>
              </a:rPr>
              <a:t>из тех, кто принёс и приносит вред природе, когда-то был ребёнком. Вот почему так велика роль дошкольных учреждений в экологическом воспитании детей, начиная с раннего возраста.</a:t>
            </a:r>
          </a:p>
          <a:p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C00000"/>
                </a:solidFill>
                <a:latin typeface="Comic Sans MS" pitchFamily="66" charset="0"/>
              </a:rPr>
              <a:t>Цель экологического воспитания: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776864" cy="4896544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00B050"/>
                </a:solidFill>
                <a:latin typeface="Comic Sans MS" pitchFamily="66" charset="0"/>
              </a:rPr>
              <a:t>Формировать знания о природе, природных явлениях, растительном и животном мире;</a:t>
            </a:r>
          </a:p>
          <a:p>
            <a:pPr lvl="0"/>
            <a:r>
              <a:rPr lang="ru-RU" sz="2800" dirty="0">
                <a:solidFill>
                  <a:srgbClr val="00B050"/>
                </a:solidFill>
                <a:latin typeface="Comic Sans MS" pitchFamily="66" charset="0"/>
              </a:rPr>
              <a:t>Развивать эстетические чувства: любовь, уважение, бережное отношение к миру природы;</a:t>
            </a:r>
          </a:p>
          <a:p>
            <a:r>
              <a:rPr lang="ru-RU" sz="2800" dirty="0">
                <a:solidFill>
                  <a:srgbClr val="00B050"/>
                </a:solidFill>
                <a:latin typeface="Comic Sans MS" pitchFamily="66" charset="0"/>
              </a:rPr>
              <a:t>Побуждать в детях желания ухаживать за природой и животными, беречь и сохранять природные богатства</a:t>
            </a:r>
          </a:p>
        </p:txBody>
      </p:sp>
    </p:spTree>
    <p:extLst>
      <p:ext uri="{BB962C8B-B14F-4D97-AF65-F5344CB8AC3E}">
        <p14:creationId xmlns:p14="http://schemas.microsoft.com/office/powerpoint/2010/main" val="2084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272" y="188640"/>
            <a:ext cx="7648208" cy="80707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Экологическое </a:t>
            </a:r>
            <a:r>
              <a:rPr lang="ru-RU" sz="2000" b="1" dirty="0">
                <a:solidFill>
                  <a:srgbClr val="C00000"/>
                </a:solidFill>
                <a:effectLst/>
                <a:latin typeface="Comic Sans MS" pitchFamily="66" charset="0"/>
              </a:rPr>
              <a:t>образование детей младшего дошкольного возраста начинается со знакомства с объектами ближайшего окружения, с которыми ребенок сталкивается каждый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день</a:t>
            </a:r>
            <a:r>
              <a:rPr lang="ru-RU" sz="2000" b="1" dirty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92072"/>
            <a:ext cx="7056784" cy="4917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1800" dirty="0">
                <a:solidFill>
                  <a:srgbClr val="00B050"/>
                </a:solidFill>
                <a:latin typeface="Comic Sans MS" pitchFamily="66" charset="0"/>
              </a:rPr>
              <a:t>Ухаживая </a:t>
            </a: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за </a:t>
            </a:r>
            <a:r>
              <a:rPr lang="ru-RU" sz="1800" dirty="0">
                <a:solidFill>
                  <a:srgbClr val="00B050"/>
                </a:solidFill>
                <a:latin typeface="Comic Sans MS" pitchFamily="66" charset="0"/>
              </a:rPr>
              <a:t>комнатными растениями можно предложить детям различные виды деятельности порыхлить землю, протереть листочки от пыли, полить </a:t>
            </a: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растения…</a:t>
            </a:r>
            <a:endParaRPr lang="ru-RU" sz="1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2" y="2924944"/>
            <a:ext cx="3096000" cy="33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Иван\Desktop\Новая папка\IMG_20220221_085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10" y="3304426"/>
            <a:ext cx="2322000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ван\Desktop\Новая папка\IMG_20220221_0858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67932"/>
            <a:ext cx="2664000" cy="35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04647" y="123199"/>
            <a:ext cx="1600117" cy="1360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60648"/>
            <a:ext cx="727280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   Дети </a:t>
            </a:r>
            <a:r>
              <a:rPr lang="ru-RU" sz="2000" dirty="0">
                <a:solidFill>
                  <a:srgbClr val="00B050"/>
                </a:solidFill>
                <a:latin typeface="Comic Sans MS" pitchFamily="66" charset="0"/>
              </a:rPr>
              <a:t>знакомятся с конкретными видами деревьев, кустарников, растениями сада, огорода, узнают их названия, характерные признаки, особенности строения (корень, ствол, стебель, ветки, листья, </a:t>
            </a: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цветы, семена).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4" y="1864581"/>
            <a:ext cx="3483000" cy="46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Иван\Desktop\Новая папка\IMG_20220221_090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15621000"/>
            <a:ext cx="3600000" cy="4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ван\Desktop\Новая папка\IMG_20220221_090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15621000"/>
            <a:ext cx="5040000" cy="6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ван\Desktop\Новая папка\IMG_20220221_090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420000" cy="45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3199"/>
            <a:ext cx="7740353" cy="13608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Наблюдения проводятся и на территории детского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сада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504" y="1255594"/>
            <a:ext cx="7090976" cy="5053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В процессе </a:t>
            </a:r>
            <a:r>
              <a:rPr lang="ru-RU" sz="1800" dirty="0">
                <a:solidFill>
                  <a:srgbClr val="00B050"/>
                </a:solidFill>
                <a:latin typeface="Comic Sans MS" pitchFamily="66" charset="0"/>
              </a:rPr>
              <a:t>исследований необходимо задействовать все органы чувств: и зрение, и обоняние, и слух, и осязание. </a:t>
            </a: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В </a:t>
            </a:r>
            <a:r>
              <a:rPr lang="ru-RU" sz="1800" dirty="0">
                <a:solidFill>
                  <a:srgbClr val="00B050"/>
                </a:solidFill>
                <a:latin typeface="Comic Sans MS" pitchFamily="66" charset="0"/>
              </a:rPr>
              <a:t>процессе изучения дерева, на которое ребенок раньше не обращал внимания, он открывает много неожиданного, нового. Оказывается, дерево может быть разным в разную погоду, в разное время года на нем обитает множество жильцов (насекомых, птиц).</a:t>
            </a:r>
          </a:p>
        </p:txBody>
      </p:sp>
      <p:pic>
        <p:nvPicPr>
          <p:cNvPr id="3074" name="Picture 2" descr="C:\Users\Иван\Desktop\zFy1sDZ_u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0" y="3474205"/>
            <a:ext cx="3456000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ван\Desktop\kJ8bFQu1q-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232000" cy="29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45571"/>
            <a:ext cx="2133000" cy="28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8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456" y="123199"/>
            <a:ext cx="204716" cy="1360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32656"/>
            <a:ext cx="705678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B050"/>
                </a:solidFill>
                <a:latin typeface="Comic Sans MS" pitchFamily="66" charset="0"/>
              </a:rPr>
              <a:t>При знакомстве детей с зимующими и перелетными птицами узнают их </a:t>
            </a: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названия, характерные </a:t>
            </a:r>
            <a:r>
              <a:rPr lang="ru-RU" sz="1800" dirty="0">
                <a:solidFill>
                  <a:srgbClr val="00B050"/>
                </a:solidFill>
                <a:latin typeface="Comic Sans MS" pitchFamily="66" charset="0"/>
              </a:rPr>
              <a:t>особенности внешнего облика, </a:t>
            </a: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поведения, чем </a:t>
            </a:r>
            <a:r>
              <a:rPr lang="ru-RU" sz="1800" dirty="0">
                <a:solidFill>
                  <a:srgbClr val="00B050"/>
                </a:solidFill>
                <a:latin typeface="Comic Sans MS" pitchFamily="66" charset="0"/>
              </a:rPr>
              <a:t>питаются. Узнают, что зима очень трудный период для птиц: мало корма, нет насекомых, холодно, короткий день (в светлое время птицы не успевают прокормиться). Разные птицы по-разному приспособились к жизни в зимнее время: одни, которые кормятся насекомыми, улетают в теплые </a:t>
            </a: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края</a:t>
            </a:r>
            <a:r>
              <a:rPr lang="ru-RU" sz="1800" dirty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19011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0" y="2724668"/>
            <a:ext cx="2997000" cy="39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32707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  <a:latin typeface="Comic Sans MS" pitchFamily="66" charset="0"/>
              </a:rPr>
              <a:t>Экологическое воспитание осуществляется с помощью различных методов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effectLst/>
                <a:latin typeface="Comic Sans MS" pitchFamily="66" charset="0"/>
              </a:rPr>
              <a:t>форм работы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92072"/>
            <a:ext cx="7056784" cy="4917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Дидактических </a:t>
            </a:r>
            <a:r>
              <a:rPr lang="ru-RU" sz="1800" dirty="0">
                <a:solidFill>
                  <a:srgbClr val="00B050"/>
                </a:solidFill>
                <a:latin typeface="Comic Sans MS" pitchFamily="66" charset="0"/>
              </a:rPr>
              <a:t>игр с игрушками, картинками игровые упражнения и игровые обучающие ситуации. Благодаря игре ребенок усваивает новую информацию о природном мире, развивается память и восприятие, рассуждает о жизни животных и растений, развивается мышление и речь</a:t>
            </a: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ru-RU" sz="1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835000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045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83" y="2970454"/>
            <a:ext cx="2673000" cy="35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8e4d6b0c65f246657a23eab4ddc6a95d60a3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501</Words>
  <Application>Microsoft Office PowerPoint</Application>
  <PresentationFormat>Экран (4:3)</PresentationFormat>
  <Paragraphs>53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</vt:lpstr>
      <vt:lpstr>Презентация PowerPoint</vt:lpstr>
      <vt:lpstr>Презентация PowerPoint</vt:lpstr>
      <vt:lpstr>Цель экологического воспитания:</vt:lpstr>
      <vt:lpstr> Экологическое образование детей младшего дошкольного возраста начинается со знакомства с объектами ближайшего окружения, с которыми ребенок сталкивается каждый день </vt:lpstr>
      <vt:lpstr>Презентация PowerPoint</vt:lpstr>
      <vt:lpstr>Наблюдения проводятся и на территории детского сада</vt:lpstr>
      <vt:lpstr>Презентация PowerPoint</vt:lpstr>
      <vt:lpstr>Экологическое воспитание осуществляется с помощью различных методов и форм работы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Облака сквозь листья</dc:title>
  <dc:creator>obstinate</dc:creator>
  <dc:description>Шаблон презентации с сайта https://presentation-creation.ru/</dc:description>
  <cp:lastModifiedBy>Иван</cp:lastModifiedBy>
  <cp:revision>438</cp:revision>
  <dcterms:created xsi:type="dcterms:W3CDTF">2018-02-25T09:09:03Z</dcterms:created>
  <dcterms:modified xsi:type="dcterms:W3CDTF">2022-02-21T19:30:30Z</dcterms:modified>
</cp:coreProperties>
</file>