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5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5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0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4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4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8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1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F1A9-12C6-4B9E-B0CC-D5F8A08DDD1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ECE8-E757-4A88-A8D7-E623E9F8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872" y="2646502"/>
            <a:ext cx="11174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«Дидактическая игра, как средство </a:t>
            </a:r>
          </a:p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умственного воспитания детей»</a:t>
            </a:r>
            <a:endParaRPr lang="ru-R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70227" y="4708212"/>
            <a:ext cx="52784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выполнила: </a:t>
            </a:r>
            <a:r>
              <a:rPr lang="ru-RU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ст.воспитатель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</a:t>
            </a:r>
            <a:r>
              <a:rPr lang="ru-RU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Дергунова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О.Б.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438" y="617697"/>
            <a:ext cx="9878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МДОУ «Детский сад №4» п. Спирово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2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4753" y="843950"/>
            <a:ext cx="43199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Словесные игры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построены на словах и действиях играющих. В этих</a:t>
            </a:r>
            <a:r>
              <a:rPr lang="ru-RU" sz="2400" b="1" spc="-2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играх решаются такие задачи: развитие речи, воспитание правильно звукопроизношения, уточнение, закрепление и активизация словаря, развивается умение чётко формулировать свои мысли.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6" y="635976"/>
            <a:ext cx="5430715" cy="54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0327" y="992015"/>
            <a:ext cx="989134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3660" indent="21526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3200" b="1" i="1" u="sng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</a:t>
            </a:r>
            <a:r>
              <a:rPr lang="ru-RU" sz="3200" b="1" i="1" u="sng" spc="-2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дидактических</a:t>
            </a:r>
            <a:r>
              <a:rPr lang="ru-RU" sz="3200" b="1" i="1" u="sng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игр: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66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32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устойчивого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интереса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учению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снятие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напряжения;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психических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новообразований;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собственно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учебной</a:t>
            </a:r>
            <a:r>
              <a:rPr lang="ru-RU" sz="32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деятельности;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32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навыков</a:t>
            </a:r>
            <a:r>
              <a:rPr lang="ru-RU" sz="32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учебной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самостоятельной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работы;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навыков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самоконтроля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самооценки.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603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847" y="597472"/>
            <a:ext cx="97770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1755" indent="21526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нет,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полноценного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умственного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развития.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огромное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светлое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окно,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которое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духовный</a:t>
            </a:r>
            <a:r>
              <a:rPr lang="ru-RU" sz="2400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влива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ется живительный поток представлений, понятий. Игра – это искра, зажи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гающая</a:t>
            </a:r>
            <a:r>
              <a:rPr lang="ru-RU" sz="24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огонек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пытливости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любознательности»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(В.А.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Сухомлинский).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" y="2813463"/>
            <a:ext cx="3541776" cy="3541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38" y="2764695"/>
            <a:ext cx="3590544" cy="3590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82" y="2825655"/>
            <a:ext cx="3468624" cy="3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5" y="474785"/>
            <a:ext cx="4114799" cy="41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39" y="2532184"/>
            <a:ext cx="3815860" cy="381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74785"/>
            <a:ext cx="4009292" cy="400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32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8" y="587883"/>
            <a:ext cx="3688080" cy="368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0" y="614362"/>
            <a:ext cx="3755136" cy="375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16" y="2291715"/>
            <a:ext cx="3956304" cy="39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837484"/>
            <a:ext cx="5193792" cy="5187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7484"/>
            <a:ext cx="5145024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884" y="698920"/>
            <a:ext cx="767861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Умственное развитие дошкольников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важнейшая составная часть их</a:t>
            </a:r>
            <a:r>
              <a:rPr lang="ru-RU" sz="28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психического развития, подготовки к школе и ко всей будущей</a:t>
            </a:r>
            <a:r>
              <a:rPr lang="ru-RU" sz="28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3884" y="2839825"/>
            <a:ext cx="3226777" cy="158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2475" y="4345847"/>
            <a:ext cx="3226777" cy="158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речью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54046" y="2480375"/>
            <a:ext cx="3226777" cy="158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02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5092" y="776258"/>
            <a:ext cx="7854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3660" indent="449580"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Умственные</a:t>
            </a:r>
            <a:r>
              <a:rPr lang="ru-RU" sz="32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те психологические качества, которые определяют лёгкость и простоту усвоения новых знаний, возможности их использования</a:t>
            </a:r>
            <a:r>
              <a:rPr lang="ru-RU" sz="28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</a:t>
            </a:r>
            <a:r>
              <a:rPr lang="ru-RU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разнообразных задач.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5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0" y="978096"/>
            <a:ext cx="7596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умственного воспитания детей дошкольного</a:t>
            </a:r>
            <a:r>
              <a:rPr lang="ru-RU" sz="28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792" y="1949364"/>
            <a:ext cx="896815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66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 системы элементарных знаний о предметах и явлениях окружающей жизни как основы воспитания правильного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отношения</a:t>
            </a:r>
            <a:r>
              <a:rPr lang="ru-RU" sz="24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z="24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ней;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175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развитие элементарных навыков </a:t>
            </a:r>
            <a:r>
              <a:rPr lang="ru-RU" sz="2400" b="1" spc="-1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 умений умственной деятельности.</a:t>
            </a:r>
            <a:r>
              <a:rPr lang="ru-RU" sz="2400" b="1" spc="-2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Познавательных</a:t>
            </a:r>
            <a:r>
              <a:rPr lang="ru-RU" sz="2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процессов</a:t>
            </a:r>
            <a:r>
              <a:rPr lang="ru-RU" sz="24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2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способностей,</a:t>
            </a:r>
            <a:r>
              <a:rPr lang="ru-RU" sz="2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развитие</a:t>
            </a:r>
            <a:r>
              <a:rPr lang="ru-RU" sz="24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речи</a:t>
            </a:r>
            <a:r>
              <a:rPr lang="ru-RU" sz="24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spc="-1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 первых познавательных процессов и любознательности;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7366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2197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приучение</a:t>
            </a:r>
            <a:r>
              <a:rPr lang="ru-RU" sz="2400" b="1" spc="-5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</a:t>
            </a:r>
            <a:r>
              <a:rPr lang="ru-RU" sz="2400" b="1" spc="-55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z="24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умственному</a:t>
            </a:r>
            <a:r>
              <a:rPr lang="ru-RU" sz="2400" b="1" spc="-60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труду.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996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308" y="811429"/>
            <a:ext cx="5187462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1755" indent="215265">
              <a:lnSpc>
                <a:spcPct val="115000"/>
              </a:lnSpc>
              <a:spcAft>
                <a:spcPts val="0"/>
              </a:spcAft>
            </a:pPr>
            <a:r>
              <a:rPr lang="ru-RU" sz="32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b="1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ущность </a:t>
            </a:r>
            <a:r>
              <a:rPr lang="ru-RU" sz="32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ческой игры заключается в том, что она является одновременно: игровым</a:t>
            </a:r>
            <a:r>
              <a:rPr lang="ru-RU" sz="32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</a:t>
            </a:r>
            <a:r>
              <a:rPr lang="ru-RU" sz="32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обучения,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самостоятельной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деятельностью,</a:t>
            </a:r>
            <a:r>
              <a:rPr lang="ru-RU" sz="32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формой</a:t>
            </a:r>
            <a:r>
              <a:rPr lang="ru-RU" sz="32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</a:t>
            </a:r>
            <a:r>
              <a:rPr lang="ru-RU" sz="32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ния.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65" y="700088"/>
            <a:ext cx="5572625" cy="51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0438" y="945339"/>
            <a:ext cx="103397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3025"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 можно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разделить</a:t>
            </a:r>
          </a:p>
          <a:p>
            <a:pPr marL="71120" marR="73025"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следующие группы:</a:t>
            </a:r>
            <a:endParaRPr lang="ru-RU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608" y="2425550"/>
            <a:ext cx="235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игры-поручения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5886" y="3562548"/>
            <a:ext cx="3084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загадыванием </a:t>
            </a: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отгадыванием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4249" y="3573752"/>
            <a:ext cx="2999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сюжетно-ролевые </a:t>
            </a: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0903" y="5118791"/>
            <a:ext cx="2766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игры-соревнования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7293" y="5118790"/>
            <a:ext cx="4108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прятаньем и поиском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81305" y="2144129"/>
            <a:ext cx="923192" cy="13142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80816" y="1578043"/>
            <a:ext cx="593244" cy="8475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439178" y="2027477"/>
            <a:ext cx="678445" cy="14038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76683" y="2144129"/>
            <a:ext cx="881131" cy="2974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19699" y="2144129"/>
            <a:ext cx="725330" cy="2974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0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0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662" y="769176"/>
            <a:ext cx="44782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Настольно-печатные игры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парные картинки, лото, домино, мозаика,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лабиринты.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их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использовании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решаются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 развивающие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объединение по признакам и смыслу; обобщение, установление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связи; закрепление знаний о количественном и порядковом счёте, о пространственном расположении, связная речь; логическое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мышление…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14" y="630174"/>
            <a:ext cx="3432048" cy="3425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2" y="1906845"/>
            <a:ext cx="3194304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4" y="603504"/>
            <a:ext cx="4279392" cy="4279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68" y="492252"/>
            <a:ext cx="4273296" cy="4273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06" y="2457831"/>
            <a:ext cx="3828288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6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н от пользователя Natalya Ander на доске Дети | Портфолио, Фон, Фото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12192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970" y="646949"/>
            <a:ext cx="5140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предметами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используются игрушки и реальные предметы.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знакомят со свойствами предметов, формой, величиной, цветом,</a:t>
            </a:r>
            <a:r>
              <a:rPr lang="ru-RU" sz="2400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качеством. В данных играх решаются задачи на сравнение, классификацию, установление последовательности в решении задач, дети упражняются в определении предмета по какому-либо одному качеству, объединяют предметы по одному признаку, что очень важно для развития логического мышления.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98" y="500777"/>
            <a:ext cx="4202206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81" y="2784580"/>
            <a:ext cx="2657476" cy="35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50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423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2022-03-27T13:17:00Z</dcterms:created>
  <dcterms:modified xsi:type="dcterms:W3CDTF">2022-03-28T06:06:56Z</dcterms:modified>
</cp:coreProperties>
</file>