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57" r:id="rId9"/>
    <p:sldId id="265" r:id="rId10"/>
    <p:sldId id="269" r:id="rId11"/>
    <p:sldId id="270" r:id="rId12"/>
    <p:sldId id="266" r:id="rId13"/>
    <p:sldId id="267" r:id="rId14"/>
    <p:sldId id="271" r:id="rId15"/>
    <p:sldId id="268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«Взаимодействие ДОУ 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с семьями воспитанников»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71626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Орлова А.А.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№4»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п.Спирово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38365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451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Конкурс «Осенний букет»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81525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37" y="3068960"/>
            <a:ext cx="4162425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66143" y="404664"/>
            <a:ext cx="415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Конкурс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«Осенние фантазии»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5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752528" cy="284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04384"/>
            <a:ext cx="4680520" cy="367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600400" cy="370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3284984"/>
            <a:ext cx="472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Конкурс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«Лучшая новогодняя игрушка»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620188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1617"/>
            <a:ext cx="42813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351480" cy="446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36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6454"/>
            <a:ext cx="375988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8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147" y="3139364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00100" y="2143117"/>
            <a:ext cx="7143800" cy="3491300"/>
            <a:chOff x="607288" y="-1729352"/>
            <a:chExt cx="7925152" cy="66928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1729352"/>
              <a:ext cx="7925152" cy="708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2699547" y="4196517"/>
              <a:ext cx="3628503" cy="76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9147" y="1797547"/>
            <a:ext cx="8229600" cy="10604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школа воспитания растущего человека – семья. Здесь он учится любить, терпеть, радоваться, сочувствовать.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http://files.vsadukakdoma-ru.webnode.ru/200000261-e8594e9602/254315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01" y="2205038"/>
            <a:ext cx="3619198" cy="392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Суть взаимодействия ДОУ и семьи</a:t>
            </a:r>
            <a:r>
              <a:rPr lang="ru-RU" alt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Заключается в заинтересованности обеих сторон в изучении личности ребенка, раскрытии и развитии скрытого в нем потенциала.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состоят в следующем: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партнерские отношения с семьей каждого воспитанника;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для развития и воспитания детей;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взаимопонимания, общности интересов, эмоциональной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обогащать воспитательные умения родителей.</a:t>
            </a:r>
          </a:p>
          <a:p>
            <a:r>
              <a:rPr lang="ru-RU" altLang="ru-RU" sz="2400" dirty="0">
                <a:latin typeface="Times New Roman" panose="02020603050405020304" pitchFamily="18" charset="0"/>
              </a:rPr>
              <a:t>поддерживать их уверенность в собственных педагогических возможностях. </a:t>
            </a:r>
            <a:r>
              <a:rPr lang="ru-RU" altLang="ru-RU" sz="2400" b="1" dirty="0">
                <a:latin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0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08138"/>
          </a:xfrm>
        </p:spPr>
        <p:txBody>
          <a:bodyPr>
            <a:normAutofit/>
          </a:bodyPr>
          <a:lstStyle/>
          <a:p>
            <a:r>
              <a:rPr lang="ru-RU" sz="3200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 вовлечению родителей в совместную деятельность с ДОУ используются такие направления: </a:t>
            </a:r>
            <a:br>
              <a:rPr lang="ru-RU" sz="3200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8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С чего начать?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необходимо с анализа социального состава родителей, их настроя и ожиданий от пребывания ребенка в детском саду: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беседы.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0" indent="-457200"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5" name="Picture 10" descr="578652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669358" cy="350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801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Содержание работы с родителями реализуются через разнообразные формы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b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беседы, оформление папок-передвижек и стендов, дни открытых дверей, родительские собрания, консультации, выставки совместных работ, совместные праздники и развлечения, работа с родительским комитетом.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сайты детского сада, фотовыставки и фотомонтажи, почтовый ящик для родителей, презентации, брошюры, листовки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25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5472608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4109"/>
            <a:ext cx="5256584" cy="313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57" y="332656"/>
            <a:ext cx="5220072" cy="327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4297"/>
            <a:ext cx="6624736" cy="259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2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181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</vt:lpstr>
      <vt:lpstr>Тема Office</vt:lpstr>
      <vt:lpstr>«Взаимодействие ДОУ с семьями воспитанников»</vt:lpstr>
      <vt:lpstr>Первая школа воспитания растущего человека – семья. Здесь он учится любить, терпеть, радоваться, сочувствовать. </vt:lpstr>
      <vt:lpstr>Суть взаимодействия ДОУ и семьи </vt:lpstr>
      <vt:lpstr>Основные задачи состоят в следующем:</vt:lpstr>
      <vt:lpstr>По вовлечению родителей в совместную деятельность с ДОУ используются такие направления:  1. Познавательные 2. Информационно-аналитические 3. Наглядно-информационные 4. Досуговые</vt:lpstr>
      <vt:lpstr>С чего начать? </vt:lpstr>
      <vt:lpstr>Содержание работы с родителями реализуются через разнообразные формы: Традиционные: беседы, оформление папок-передвижек и стендов, дни открытых дверей, родительские собрания, консультации, выставки совместных работ, совместные праздники и развлечения, работа с родительским комитетом.  Нетрадиционные: сайты детского сада, фотовыставки и фотомонтажи, почтовый ящик для родителей, презентации, брошюры, листовки и буклеты.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Серёга</cp:lastModifiedBy>
  <cp:revision>20</cp:revision>
  <dcterms:created xsi:type="dcterms:W3CDTF">2015-05-03T06:58:13Z</dcterms:created>
  <dcterms:modified xsi:type="dcterms:W3CDTF">2018-01-30T15:54:18Z</dcterms:modified>
</cp:coreProperties>
</file>